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84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70" r:id="rId28"/>
    <p:sldId id="271" r:id="rId29"/>
    <p:sldId id="272" r:id="rId30"/>
  </p:sldIdLst>
  <p:sldSz cx="14630400" cy="8229600"/>
  <p:notesSz cx="8229600" cy="14630400"/>
  <p:embeddedFontLst>
    <p:embeddedFont>
      <p:font typeface="Prata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hX6DxAk/97tsJNGGbfECHlCyH8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909CE7-A6F4-42EF-AB29-ED5226214558}" v="34" dt="2025-08-04T17:21:12.4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customschemas.google.com/relationships/presentationmetadata" Target="meta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d Gore" userId="e70f91dea365b3cb" providerId="LiveId" clId="{44909CE7-A6F4-42EF-AB29-ED5226214558}"/>
    <pc:docChg chg="undo custSel addSld modSld">
      <pc:chgData name="Anand Gore" userId="e70f91dea365b3cb" providerId="LiveId" clId="{44909CE7-A6F4-42EF-AB29-ED5226214558}" dt="2025-08-04T19:42:36.638" v="2132" actId="1038"/>
      <pc:docMkLst>
        <pc:docMk/>
      </pc:docMkLst>
      <pc:sldChg chg="modSp mod">
        <pc:chgData name="Anand Gore" userId="e70f91dea365b3cb" providerId="LiveId" clId="{44909CE7-A6F4-42EF-AB29-ED5226214558}" dt="2025-08-04T15:31:54.714" v="164" actId="14100"/>
        <pc:sldMkLst>
          <pc:docMk/>
          <pc:sldMk cId="0" sldId="256"/>
        </pc:sldMkLst>
        <pc:spChg chg="mod">
          <ac:chgData name="Anand Gore" userId="e70f91dea365b3cb" providerId="LiveId" clId="{44909CE7-A6F4-42EF-AB29-ED5226214558}" dt="2025-08-04T15:31:54.714" v="164" actId="14100"/>
          <ac:spMkLst>
            <pc:docMk/>
            <pc:sldMk cId="0" sldId="256"/>
            <ac:spMk id="65" creationId="{00000000-0000-0000-0000-000000000000}"/>
          </ac:spMkLst>
        </pc:spChg>
      </pc:sldChg>
      <pc:sldChg chg="modSp mod">
        <pc:chgData name="Anand Gore" userId="e70f91dea365b3cb" providerId="LiveId" clId="{44909CE7-A6F4-42EF-AB29-ED5226214558}" dt="2025-08-04T18:30:45.251" v="2116" actId="5793"/>
        <pc:sldMkLst>
          <pc:docMk/>
          <pc:sldMk cId="0" sldId="259"/>
        </pc:sldMkLst>
        <pc:spChg chg="mod">
          <ac:chgData name="Anand Gore" userId="e70f91dea365b3cb" providerId="LiveId" clId="{44909CE7-A6F4-42EF-AB29-ED5226214558}" dt="2025-08-04T18:30:45.251" v="2116" actId="5793"/>
          <ac:spMkLst>
            <pc:docMk/>
            <pc:sldMk cId="0" sldId="259"/>
            <ac:spMk id="90" creationId="{00000000-0000-0000-0000-000000000000}"/>
          </ac:spMkLst>
        </pc:spChg>
      </pc:sldChg>
      <pc:sldChg chg="modSp mod">
        <pc:chgData name="Anand Gore" userId="e70f91dea365b3cb" providerId="LiveId" clId="{44909CE7-A6F4-42EF-AB29-ED5226214558}" dt="2025-08-04T18:30:30.541" v="2111" actId="20577"/>
        <pc:sldMkLst>
          <pc:docMk/>
          <pc:sldMk cId="0" sldId="260"/>
        </pc:sldMkLst>
        <pc:spChg chg="mod">
          <ac:chgData name="Anand Gore" userId="e70f91dea365b3cb" providerId="LiveId" clId="{44909CE7-A6F4-42EF-AB29-ED5226214558}" dt="2025-08-04T18:30:30.541" v="2111" actId="20577"/>
          <ac:spMkLst>
            <pc:docMk/>
            <pc:sldMk cId="0" sldId="260"/>
            <ac:spMk id="96" creationId="{00000000-0000-0000-0000-000000000000}"/>
          </ac:spMkLst>
        </pc:spChg>
      </pc:sldChg>
      <pc:sldChg chg="modSp mod">
        <pc:chgData name="Anand Gore" userId="e70f91dea365b3cb" providerId="LiveId" clId="{44909CE7-A6F4-42EF-AB29-ED5226214558}" dt="2025-08-04T18:29:26.237" v="2104" actId="113"/>
        <pc:sldMkLst>
          <pc:docMk/>
          <pc:sldMk cId="0" sldId="261"/>
        </pc:sldMkLst>
        <pc:spChg chg="mod">
          <ac:chgData name="Anand Gore" userId="e70f91dea365b3cb" providerId="LiveId" clId="{44909CE7-A6F4-42EF-AB29-ED5226214558}" dt="2025-08-04T18:28:20.690" v="2096" actId="122"/>
          <ac:spMkLst>
            <pc:docMk/>
            <pc:sldMk cId="0" sldId="261"/>
            <ac:spMk id="107" creationId="{00000000-0000-0000-0000-000000000000}"/>
          </ac:spMkLst>
        </pc:spChg>
        <pc:spChg chg="mod">
          <ac:chgData name="Anand Gore" userId="e70f91dea365b3cb" providerId="LiveId" clId="{44909CE7-A6F4-42EF-AB29-ED5226214558}" dt="2025-08-04T18:29:26.237" v="2104" actId="113"/>
          <ac:spMkLst>
            <pc:docMk/>
            <pc:sldMk cId="0" sldId="261"/>
            <ac:spMk id="108" creationId="{00000000-0000-0000-0000-000000000000}"/>
          </ac:spMkLst>
        </pc:spChg>
      </pc:sldChg>
      <pc:sldChg chg="modSp mod">
        <pc:chgData name="Anand Gore" userId="e70f91dea365b3cb" providerId="LiveId" clId="{44909CE7-A6F4-42EF-AB29-ED5226214558}" dt="2025-08-04T18:05:07.642" v="1987" actId="20577"/>
        <pc:sldMkLst>
          <pc:docMk/>
          <pc:sldMk cId="0" sldId="262"/>
        </pc:sldMkLst>
        <pc:spChg chg="mod">
          <ac:chgData name="Anand Gore" userId="e70f91dea365b3cb" providerId="LiveId" clId="{44909CE7-A6F4-42EF-AB29-ED5226214558}" dt="2025-08-04T18:05:07.642" v="1987" actId="20577"/>
          <ac:spMkLst>
            <pc:docMk/>
            <pc:sldMk cId="0" sldId="262"/>
            <ac:spMk id="113" creationId="{00000000-0000-0000-0000-000000000000}"/>
          </ac:spMkLst>
        </pc:spChg>
      </pc:sldChg>
      <pc:sldChg chg="addSp delSp modSp mod">
        <pc:chgData name="Anand Gore" userId="e70f91dea365b3cb" providerId="LiveId" clId="{44909CE7-A6F4-42EF-AB29-ED5226214558}" dt="2025-08-04T19:12:40.704" v="2117" actId="1036"/>
        <pc:sldMkLst>
          <pc:docMk/>
          <pc:sldMk cId="0" sldId="263"/>
        </pc:sldMkLst>
        <pc:spChg chg="add mod">
          <ac:chgData name="Anand Gore" userId="e70f91dea365b3cb" providerId="LiveId" clId="{44909CE7-A6F4-42EF-AB29-ED5226214558}" dt="2025-08-04T18:05:41.569" v="1988" actId="255"/>
          <ac:spMkLst>
            <pc:docMk/>
            <pc:sldMk cId="0" sldId="263"/>
            <ac:spMk id="3" creationId="{7BC52DDF-5EBE-737B-1CC3-598DE4B06A52}"/>
          </ac:spMkLst>
        </pc:spChg>
        <pc:spChg chg="del mod">
          <ac:chgData name="Anand Gore" userId="e70f91dea365b3cb" providerId="LiveId" clId="{44909CE7-A6F4-42EF-AB29-ED5226214558}" dt="2025-08-04T18:03:40.407" v="1966" actId="478"/>
          <ac:spMkLst>
            <pc:docMk/>
            <pc:sldMk cId="0" sldId="263"/>
            <ac:spMk id="118" creationId="{00000000-0000-0000-0000-000000000000}"/>
          </ac:spMkLst>
        </pc:spChg>
        <pc:picChg chg="mod">
          <ac:chgData name="Anand Gore" userId="e70f91dea365b3cb" providerId="LiveId" clId="{44909CE7-A6F4-42EF-AB29-ED5226214558}" dt="2025-08-04T19:12:40.704" v="2117" actId="1036"/>
          <ac:picMkLst>
            <pc:docMk/>
            <pc:sldMk cId="0" sldId="263"/>
            <ac:picMk id="119" creationId="{00000000-0000-0000-0000-000000000000}"/>
          </ac:picMkLst>
        </pc:picChg>
      </pc:sldChg>
      <pc:sldChg chg="modSp mod">
        <pc:chgData name="Anand Gore" userId="e70f91dea365b3cb" providerId="LiveId" clId="{44909CE7-A6F4-42EF-AB29-ED5226214558}" dt="2025-08-04T19:14:07.510" v="2119" actId="1036"/>
        <pc:sldMkLst>
          <pc:docMk/>
          <pc:sldMk cId="0" sldId="264"/>
        </pc:sldMkLst>
        <pc:spChg chg="mod">
          <ac:chgData name="Anand Gore" userId="e70f91dea365b3cb" providerId="LiveId" clId="{44909CE7-A6F4-42EF-AB29-ED5226214558}" dt="2025-08-04T16:19:51.630" v="1307" actId="207"/>
          <ac:spMkLst>
            <pc:docMk/>
            <pc:sldMk cId="0" sldId="264"/>
            <ac:spMk id="124" creationId="{00000000-0000-0000-0000-000000000000}"/>
          </ac:spMkLst>
        </pc:spChg>
        <pc:picChg chg="mod">
          <ac:chgData name="Anand Gore" userId="e70f91dea365b3cb" providerId="LiveId" clId="{44909CE7-A6F4-42EF-AB29-ED5226214558}" dt="2025-08-04T19:14:07.510" v="2119" actId="1036"/>
          <ac:picMkLst>
            <pc:docMk/>
            <pc:sldMk cId="0" sldId="264"/>
            <ac:picMk id="125" creationId="{00000000-0000-0000-0000-000000000000}"/>
          </ac:picMkLst>
        </pc:picChg>
      </pc:sldChg>
      <pc:sldChg chg="modSp mod">
        <pc:chgData name="Anand Gore" userId="e70f91dea365b3cb" providerId="LiveId" clId="{44909CE7-A6F4-42EF-AB29-ED5226214558}" dt="2025-08-04T19:15:37.510" v="2120" actId="1036"/>
        <pc:sldMkLst>
          <pc:docMk/>
          <pc:sldMk cId="0" sldId="265"/>
        </pc:sldMkLst>
        <pc:spChg chg="mod">
          <ac:chgData name="Anand Gore" userId="e70f91dea365b3cb" providerId="LiveId" clId="{44909CE7-A6F4-42EF-AB29-ED5226214558}" dt="2025-08-04T16:20:13.707" v="1310" actId="1036"/>
          <ac:spMkLst>
            <pc:docMk/>
            <pc:sldMk cId="0" sldId="265"/>
            <ac:spMk id="131" creationId="{00000000-0000-0000-0000-000000000000}"/>
          </ac:spMkLst>
        </pc:spChg>
        <pc:spChg chg="mod">
          <ac:chgData name="Anand Gore" userId="e70f91dea365b3cb" providerId="LiveId" clId="{44909CE7-A6F4-42EF-AB29-ED5226214558}" dt="2025-08-04T16:20:10.805" v="1308" actId="207"/>
          <ac:spMkLst>
            <pc:docMk/>
            <pc:sldMk cId="0" sldId="265"/>
            <ac:spMk id="132" creationId="{00000000-0000-0000-0000-000000000000}"/>
          </ac:spMkLst>
        </pc:spChg>
        <pc:picChg chg="mod">
          <ac:chgData name="Anand Gore" userId="e70f91dea365b3cb" providerId="LiveId" clId="{44909CE7-A6F4-42EF-AB29-ED5226214558}" dt="2025-08-04T19:15:37.510" v="2120" actId="1036"/>
          <ac:picMkLst>
            <pc:docMk/>
            <pc:sldMk cId="0" sldId="265"/>
            <ac:picMk id="133" creationId="{00000000-0000-0000-0000-000000000000}"/>
          </ac:picMkLst>
        </pc:picChg>
      </pc:sldChg>
      <pc:sldChg chg="addSp delSp modSp mod">
        <pc:chgData name="Anand Gore" userId="e70f91dea365b3cb" providerId="LiveId" clId="{44909CE7-A6F4-42EF-AB29-ED5226214558}" dt="2025-08-04T17:26:00.743" v="1964" actId="1076"/>
        <pc:sldMkLst>
          <pc:docMk/>
          <pc:sldMk cId="0" sldId="266"/>
        </pc:sldMkLst>
        <pc:spChg chg="add del mod">
          <ac:chgData name="Anand Gore" userId="e70f91dea365b3cb" providerId="LiveId" clId="{44909CE7-A6F4-42EF-AB29-ED5226214558}" dt="2025-08-04T17:10:40.545" v="1408" actId="255"/>
          <ac:spMkLst>
            <pc:docMk/>
            <pc:sldMk cId="0" sldId="266"/>
            <ac:spMk id="5" creationId="{F5D8462A-62E1-7D95-6A39-6E50BB04E671}"/>
          </ac:spMkLst>
        </pc:spChg>
        <pc:spChg chg="add mod">
          <ac:chgData name="Anand Gore" userId="e70f91dea365b3cb" providerId="LiveId" clId="{44909CE7-A6F4-42EF-AB29-ED5226214558}" dt="2025-08-04T17:11:55.546" v="1444" actId="207"/>
          <ac:spMkLst>
            <pc:docMk/>
            <pc:sldMk cId="0" sldId="266"/>
            <ac:spMk id="7" creationId="{B2EC3C37-6B5C-F0F7-DA57-7A6456DF6699}"/>
          </ac:spMkLst>
        </pc:spChg>
        <pc:spChg chg="add mod">
          <ac:chgData name="Anand Gore" userId="e70f91dea365b3cb" providerId="LiveId" clId="{44909CE7-A6F4-42EF-AB29-ED5226214558}" dt="2025-08-04T17:22:17.181" v="1786" actId="20577"/>
          <ac:spMkLst>
            <pc:docMk/>
            <pc:sldMk cId="0" sldId="266"/>
            <ac:spMk id="11" creationId="{5A45320F-CA17-A9CE-BE06-6C2F1FBF751F}"/>
          </ac:spMkLst>
        </pc:spChg>
        <pc:spChg chg="add del">
          <ac:chgData name="Anand Gore" userId="e70f91dea365b3cb" providerId="LiveId" clId="{44909CE7-A6F4-42EF-AB29-ED5226214558}" dt="2025-08-04T17:15:51.988" v="1540" actId="22"/>
          <ac:spMkLst>
            <pc:docMk/>
            <pc:sldMk cId="0" sldId="266"/>
            <ac:spMk id="13" creationId="{A8315010-EA36-73C8-6818-D1B66D8C1E1D}"/>
          </ac:spMkLst>
        </pc:spChg>
        <pc:spChg chg="add mod">
          <ac:chgData name="Anand Gore" userId="e70f91dea365b3cb" providerId="LiveId" clId="{44909CE7-A6F4-42EF-AB29-ED5226214558}" dt="2025-08-04T17:26:00.743" v="1964" actId="1076"/>
          <ac:spMkLst>
            <pc:docMk/>
            <pc:sldMk cId="0" sldId="266"/>
            <ac:spMk id="15" creationId="{18E193AB-A1D8-0295-D7F0-7899656FE309}"/>
          </ac:spMkLst>
        </pc:spChg>
        <pc:spChg chg="add mod">
          <ac:chgData name="Anand Gore" userId="e70f91dea365b3cb" providerId="LiveId" clId="{44909CE7-A6F4-42EF-AB29-ED5226214558}" dt="2025-08-04T17:23:15.779" v="1816" actId="20577"/>
          <ac:spMkLst>
            <pc:docMk/>
            <pc:sldMk cId="0" sldId="266"/>
            <ac:spMk id="17" creationId="{0A67E4E8-58E3-9B24-E464-B6215B7F2D5A}"/>
          </ac:spMkLst>
        </pc:spChg>
        <pc:spChg chg="add mod">
          <ac:chgData name="Anand Gore" userId="e70f91dea365b3cb" providerId="LiveId" clId="{44909CE7-A6F4-42EF-AB29-ED5226214558}" dt="2025-08-04T17:23:33.481" v="1844" actId="20577"/>
          <ac:spMkLst>
            <pc:docMk/>
            <pc:sldMk cId="0" sldId="266"/>
            <ac:spMk id="19" creationId="{5C7ADE84-78E2-3E35-FD30-FCE6E254D4EF}"/>
          </ac:spMkLst>
        </pc:spChg>
        <pc:spChg chg="add mod">
          <ac:chgData name="Anand Gore" userId="e70f91dea365b3cb" providerId="LiveId" clId="{44909CE7-A6F4-42EF-AB29-ED5226214558}" dt="2025-08-04T17:24:34.995" v="1922" actId="20577"/>
          <ac:spMkLst>
            <pc:docMk/>
            <pc:sldMk cId="0" sldId="266"/>
            <ac:spMk id="21" creationId="{E3AC7090-87EB-2789-91CF-614D333AB027}"/>
          </ac:spMkLst>
        </pc:spChg>
        <pc:spChg chg="add del">
          <ac:chgData name="Anand Gore" userId="e70f91dea365b3cb" providerId="LiveId" clId="{44909CE7-A6F4-42EF-AB29-ED5226214558}" dt="2025-08-04T17:24:54.749" v="1924" actId="22"/>
          <ac:spMkLst>
            <pc:docMk/>
            <pc:sldMk cId="0" sldId="266"/>
            <ac:spMk id="23" creationId="{08264AEC-EB05-5E04-3C74-765EA54B1359}"/>
          </ac:spMkLst>
        </pc:spChg>
        <pc:spChg chg="add mod">
          <ac:chgData name="Anand Gore" userId="e70f91dea365b3cb" providerId="LiveId" clId="{44909CE7-A6F4-42EF-AB29-ED5226214558}" dt="2025-08-04T17:25:44.089" v="1963" actId="1076"/>
          <ac:spMkLst>
            <pc:docMk/>
            <pc:sldMk cId="0" sldId="266"/>
            <ac:spMk id="25" creationId="{A36B1E7B-D31C-E1D8-994E-41DE7F726D12}"/>
          </ac:spMkLst>
        </pc:spChg>
        <pc:spChg chg="mod">
          <ac:chgData name="Anand Gore" userId="e70f91dea365b3cb" providerId="LiveId" clId="{44909CE7-A6F4-42EF-AB29-ED5226214558}" dt="2025-08-04T17:20:24.488" v="1729" actId="20577"/>
          <ac:spMkLst>
            <pc:docMk/>
            <pc:sldMk cId="0" sldId="266"/>
            <ac:spMk id="138" creationId="{00000000-0000-0000-0000-000000000000}"/>
          </ac:spMkLst>
        </pc:spChg>
        <pc:picChg chg="add mod">
          <ac:chgData name="Anand Gore" userId="e70f91dea365b3cb" providerId="LiveId" clId="{44909CE7-A6F4-42EF-AB29-ED5226214558}" dt="2025-08-04T17:09:30.671" v="1367" actId="1076"/>
          <ac:picMkLst>
            <pc:docMk/>
            <pc:sldMk cId="0" sldId="266"/>
            <ac:picMk id="3" creationId="{3C4C2747-ED99-C87B-7DDB-371E6D900BE7}"/>
          </ac:picMkLst>
        </pc:picChg>
        <pc:picChg chg="add del mod">
          <ac:chgData name="Anand Gore" userId="e70f91dea365b3cb" providerId="LiveId" clId="{44909CE7-A6F4-42EF-AB29-ED5226214558}" dt="2025-08-04T17:09:24.691" v="1365" actId="478"/>
          <ac:picMkLst>
            <pc:docMk/>
            <pc:sldMk cId="0" sldId="266"/>
            <ac:picMk id="139" creationId="{00000000-0000-0000-0000-000000000000}"/>
          </ac:picMkLst>
        </pc:picChg>
        <pc:cxnChg chg="add">
          <ac:chgData name="Anand Gore" userId="e70f91dea365b3cb" providerId="LiveId" clId="{44909CE7-A6F4-42EF-AB29-ED5226214558}" dt="2025-08-04T17:12:10.570" v="1445" actId="11529"/>
          <ac:cxnSpMkLst>
            <pc:docMk/>
            <pc:sldMk cId="0" sldId="266"/>
            <ac:cxnSpMk id="9" creationId="{58AC69E7-42EC-E908-0473-3C92926FDA68}"/>
          </ac:cxnSpMkLst>
        </pc:cxnChg>
      </pc:sldChg>
      <pc:sldChg chg="modSp mod">
        <pc:chgData name="Anand Gore" userId="e70f91dea365b3cb" providerId="LiveId" clId="{44909CE7-A6F4-42EF-AB29-ED5226214558}" dt="2025-08-04T19:19:45.503" v="2122" actId="1036"/>
        <pc:sldMkLst>
          <pc:docMk/>
          <pc:sldMk cId="0" sldId="267"/>
        </pc:sldMkLst>
        <pc:spChg chg="mod">
          <ac:chgData name="Anand Gore" userId="e70f91dea365b3cb" providerId="LiveId" clId="{44909CE7-A6F4-42EF-AB29-ED5226214558}" dt="2025-08-04T16:20:32.555" v="1312" actId="207"/>
          <ac:spMkLst>
            <pc:docMk/>
            <pc:sldMk cId="0" sldId="267"/>
            <ac:spMk id="144" creationId="{00000000-0000-0000-0000-000000000000}"/>
          </ac:spMkLst>
        </pc:spChg>
        <pc:picChg chg="mod">
          <ac:chgData name="Anand Gore" userId="e70f91dea365b3cb" providerId="LiveId" clId="{44909CE7-A6F4-42EF-AB29-ED5226214558}" dt="2025-08-04T19:19:45.503" v="2122" actId="1036"/>
          <ac:picMkLst>
            <pc:docMk/>
            <pc:sldMk cId="0" sldId="267"/>
            <ac:picMk id="145" creationId="{00000000-0000-0000-0000-000000000000}"/>
          </ac:picMkLst>
        </pc:picChg>
      </pc:sldChg>
      <pc:sldChg chg="modSp mod">
        <pc:chgData name="Anand Gore" userId="e70f91dea365b3cb" providerId="LiveId" clId="{44909CE7-A6F4-42EF-AB29-ED5226214558}" dt="2025-08-04T19:21:18.976" v="2123" actId="1036"/>
        <pc:sldMkLst>
          <pc:docMk/>
          <pc:sldMk cId="0" sldId="268"/>
        </pc:sldMkLst>
        <pc:picChg chg="mod">
          <ac:chgData name="Anand Gore" userId="e70f91dea365b3cb" providerId="LiveId" clId="{44909CE7-A6F4-42EF-AB29-ED5226214558}" dt="2025-08-04T19:21:18.976" v="2123" actId="1036"/>
          <ac:picMkLst>
            <pc:docMk/>
            <pc:sldMk cId="0" sldId="268"/>
            <ac:picMk id="150" creationId="{00000000-0000-0000-0000-000000000000}"/>
          </ac:picMkLst>
        </pc:picChg>
      </pc:sldChg>
      <pc:sldChg chg="modSp mod">
        <pc:chgData name="Anand Gore" userId="e70f91dea365b3cb" providerId="LiveId" clId="{44909CE7-A6F4-42EF-AB29-ED5226214558}" dt="2025-08-04T19:21:54.954" v="2124" actId="1036"/>
        <pc:sldMkLst>
          <pc:docMk/>
          <pc:sldMk cId="0" sldId="269"/>
        </pc:sldMkLst>
        <pc:spChg chg="mod">
          <ac:chgData name="Anand Gore" userId="e70f91dea365b3cb" providerId="LiveId" clId="{44909CE7-A6F4-42EF-AB29-ED5226214558}" dt="2025-08-04T16:20:42.104" v="1313" actId="207"/>
          <ac:spMkLst>
            <pc:docMk/>
            <pc:sldMk cId="0" sldId="269"/>
            <ac:spMk id="155" creationId="{00000000-0000-0000-0000-000000000000}"/>
          </ac:spMkLst>
        </pc:spChg>
        <pc:picChg chg="mod">
          <ac:chgData name="Anand Gore" userId="e70f91dea365b3cb" providerId="LiveId" clId="{44909CE7-A6F4-42EF-AB29-ED5226214558}" dt="2025-08-04T19:21:54.954" v="2124" actId="1036"/>
          <ac:picMkLst>
            <pc:docMk/>
            <pc:sldMk cId="0" sldId="269"/>
            <ac:picMk id="156" creationId="{00000000-0000-0000-0000-000000000000}"/>
          </ac:picMkLst>
        </pc:picChg>
      </pc:sldChg>
      <pc:sldChg chg="modSp mod">
        <pc:chgData name="Anand Gore" userId="e70f91dea365b3cb" providerId="LiveId" clId="{44909CE7-A6F4-42EF-AB29-ED5226214558}" dt="2025-08-04T18:23:40.700" v="2009" actId="20577"/>
        <pc:sldMkLst>
          <pc:docMk/>
          <pc:sldMk cId="0" sldId="270"/>
        </pc:sldMkLst>
        <pc:spChg chg="mod">
          <ac:chgData name="Anand Gore" userId="e70f91dea365b3cb" providerId="LiveId" clId="{44909CE7-A6F4-42EF-AB29-ED5226214558}" dt="2025-08-04T18:23:40.700" v="2009" actId="20577"/>
          <ac:spMkLst>
            <pc:docMk/>
            <pc:sldMk cId="0" sldId="270"/>
            <ac:spMk id="162" creationId="{00000000-0000-0000-0000-000000000000}"/>
          </ac:spMkLst>
        </pc:spChg>
      </pc:sldChg>
      <pc:sldChg chg="modSp mod">
        <pc:chgData name="Anand Gore" userId="e70f91dea365b3cb" providerId="LiveId" clId="{44909CE7-A6F4-42EF-AB29-ED5226214558}" dt="2025-08-04T18:23:11.129" v="2001" actId="20577"/>
        <pc:sldMkLst>
          <pc:docMk/>
          <pc:sldMk cId="0" sldId="271"/>
        </pc:sldMkLst>
        <pc:spChg chg="mod">
          <ac:chgData name="Anand Gore" userId="e70f91dea365b3cb" providerId="LiveId" clId="{44909CE7-A6F4-42EF-AB29-ED5226214558}" dt="2025-08-04T18:23:11.129" v="2001" actId="20577"/>
          <ac:spMkLst>
            <pc:docMk/>
            <pc:sldMk cId="0" sldId="271"/>
            <ac:spMk id="169" creationId="{00000000-0000-0000-0000-000000000000}"/>
          </ac:spMkLst>
        </pc:spChg>
      </pc:sldChg>
      <pc:sldChg chg="addSp delSp modSp new mod">
        <pc:chgData name="Anand Gore" userId="e70f91dea365b3cb" providerId="LiveId" clId="{44909CE7-A6F4-42EF-AB29-ED5226214558}" dt="2025-08-04T19:33:02.489" v="2127" actId="1036"/>
        <pc:sldMkLst>
          <pc:docMk/>
          <pc:sldMk cId="3314786658" sldId="273"/>
        </pc:sldMkLst>
        <pc:spChg chg="add del mod">
          <ac:chgData name="Anand Gore" userId="e70f91dea365b3cb" providerId="LiveId" clId="{44909CE7-A6F4-42EF-AB29-ED5226214558}" dt="2025-08-04T16:20:54.613" v="1314" actId="207"/>
          <ac:spMkLst>
            <pc:docMk/>
            <pc:sldMk cId="3314786658" sldId="273"/>
            <ac:spMk id="3" creationId="{1AA48ADA-DC5E-F5B0-A0FA-D9A8008C57EE}"/>
          </ac:spMkLst>
        </pc:spChg>
        <pc:spChg chg="add del mod">
          <ac:chgData name="Anand Gore" userId="e70f91dea365b3cb" providerId="LiveId" clId="{44909CE7-A6F4-42EF-AB29-ED5226214558}" dt="2025-08-04T12:25:50.718" v="22"/>
          <ac:spMkLst>
            <pc:docMk/>
            <pc:sldMk cId="3314786658" sldId="273"/>
            <ac:spMk id="10" creationId="{0AA55623-38FE-175D-798F-2C3D8526DFA8}"/>
          </ac:spMkLst>
        </pc:spChg>
        <pc:picChg chg="add mod">
          <ac:chgData name="Anand Gore" userId="e70f91dea365b3cb" providerId="LiveId" clId="{44909CE7-A6F4-42EF-AB29-ED5226214558}" dt="2025-08-04T12:20:56.455" v="10" actId="14100"/>
          <ac:picMkLst>
            <pc:docMk/>
            <pc:sldMk cId="3314786658" sldId="273"/>
            <ac:picMk id="3" creationId="{C2D0A45C-E7B9-4E67-70F7-EB987258EDF5}"/>
          </ac:picMkLst>
        </pc:picChg>
        <pc:picChg chg="add mod">
          <ac:chgData name="Anand Gore" userId="e70f91dea365b3cb" providerId="LiveId" clId="{44909CE7-A6F4-42EF-AB29-ED5226214558}" dt="2025-08-04T12:20:50.966" v="8" actId="14100"/>
          <ac:picMkLst>
            <pc:docMk/>
            <pc:sldMk cId="3314786658" sldId="273"/>
            <ac:picMk id="5" creationId="{CFD173C1-F275-1224-C68B-773A940927CE}"/>
          </ac:picMkLst>
        </pc:picChg>
        <pc:picChg chg="add mod">
          <ac:chgData name="Anand Gore" userId="e70f91dea365b3cb" providerId="LiveId" clId="{44909CE7-A6F4-42EF-AB29-ED5226214558}" dt="2025-08-04T12:25:08.981" v="19" actId="14100"/>
          <ac:picMkLst>
            <pc:docMk/>
            <pc:sldMk cId="3314786658" sldId="273"/>
            <ac:picMk id="7" creationId="{B0820100-08D1-AEB8-FAA3-316408305A3C}"/>
          </ac:picMkLst>
        </pc:picChg>
        <pc:picChg chg="add mod">
          <ac:chgData name="Anand Gore" userId="e70f91dea365b3cb" providerId="LiveId" clId="{44909CE7-A6F4-42EF-AB29-ED5226214558}" dt="2025-08-04T19:33:02.489" v="2127" actId="1036"/>
          <ac:picMkLst>
            <pc:docMk/>
            <pc:sldMk cId="3314786658" sldId="273"/>
            <ac:picMk id="9" creationId="{E84E214E-AD3C-8DBF-F509-AEA65BAD5DD0}"/>
          </ac:picMkLst>
        </pc:picChg>
      </pc:sldChg>
      <pc:sldChg chg="addSp delSp modSp new mod">
        <pc:chgData name="Anand Gore" userId="e70f91dea365b3cb" providerId="LiveId" clId="{44909CE7-A6F4-42EF-AB29-ED5226214558}" dt="2025-08-04T19:34:04.085" v="2128" actId="1036"/>
        <pc:sldMkLst>
          <pc:docMk/>
          <pc:sldMk cId="2625914583" sldId="274"/>
        </pc:sldMkLst>
        <pc:spChg chg="add del mod">
          <ac:chgData name="Anand Gore" userId="e70f91dea365b3cb" providerId="LiveId" clId="{44909CE7-A6F4-42EF-AB29-ED5226214558}" dt="2025-08-04T16:21:11.722" v="1322" actId="207"/>
          <ac:spMkLst>
            <pc:docMk/>
            <pc:sldMk cId="2625914583" sldId="274"/>
            <ac:spMk id="3" creationId="{C2BCB40D-7B01-E62B-410C-6C6136ACB821}"/>
          </ac:spMkLst>
        </pc:spChg>
        <pc:picChg chg="add del mod">
          <ac:chgData name="Anand Gore" userId="e70f91dea365b3cb" providerId="LiveId" clId="{44909CE7-A6F4-42EF-AB29-ED5226214558}" dt="2025-08-04T12:43:29.877" v="32" actId="478"/>
          <ac:picMkLst>
            <pc:docMk/>
            <pc:sldMk cId="2625914583" sldId="274"/>
            <ac:picMk id="3" creationId="{382944FC-2FAA-DB3A-72A1-C9CD1882B8EB}"/>
          </ac:picMkLst>
        </pc:picChg>
        <pc:picChg chg="add mod">
          <ac:chgData name="Anand Gore" userId="e70f91dea365b3cb" providerId="LiveId" clId="{44909CE7-A6F4-42EF-AB29-ED5226214558}" dt="2025-08-04T19:34:04.085" v="2128" actId="1036"/>
          <ac:picMkLst>
            <pc:docMk/>
            <pc:sldMk cId="2625914583" sldId="274"/>
            <ac:picMk id="5" creationId="{2435CC4D-199F-F2EA-0462-7F1FF5D470A0}"/>
          </ac:picMkLst>
        </pc:picChg>
      </pc:sldChg>
      <pc:sldChg chg="addSp modSp new mod">
        <pc:chgData name="Anand Gore" userId="e70f91dea365b3cb" providerId="LiveId" clId="{44909CE7-A6F4-42EF-AB29-ED5226214558}" dt="2025-08-04T19:35:13.482" v="2129" actId="1036"/>
        <pc:sldMkLst>
          <pc:docMk/>
          <pc:sldMk cId="3509630527" sldId="275"/>
        </pc:sldMkLst>
        <pc:spChg chg="add mod">
          <ac:chgData name="Anand Gore" userId="e70f91dea365b3cb" providerId="LiveId" clId="{44909CE7-A6F4-42EF-AB29-ED5226214558}" dt="2025-08-04T16:21:19.505" v="1323" actId="207"/>
          <ac:spMkLst>
            <pc:docMk/>
            <pc:sldMk cId="3509630527" sldId="275"/>
            <ac:spMk id="4" creationId="{24BD282D-7AFE-8A06-EC57-61183B4AC7AF}"/>
          </ac:spMkLst>
        </pc:spChg>
        <pc:picChg chg="add mod">
          <ac:chgData name="Anand Gore" userId="e70f91dea365b3cb" providerId="LiveId" clId="{44909CE7-A6F4-42EF-AB29-ED5226214558}" dt="2025-08-04T19:35:13.482" v="2129" actId="1036"/>
          <ac:picMkLst>
            <pc:docMk/>
            <pc:sldMk cId="3509630527" sldId="275"/>
            <ac:picMk id="3" creationId="{E6F9CA59-16FA-AC68-40AA-29178161F0AA}"/>
          </ac:picMkLst>
        </pc:picChg>
      </pc:sldChg>
      <pc:sldChg chg="addSp delSp modSp new mod">
        <pc:chgData name="Anand Gore" userId="e70f91dea365b3cb" providerId="LiveId" clId="{44909CE7-A6F4-42EF-AB29-ED5226214558}" dt="2025-08-04T19:36:19.246" v="2131" actId="1036"/>
        <pc:sldMkLst>
          <pc:docMk/>
          <pc:sldMk cId="757213149" sldId="276"/>
        </pc:sldMkLst>
        <pc:spChg chg="add del mod">
          <ac:chgData name="Anand Gore" userId="e70f91dea365b3cb" providerId="LiveId" clId="{44909CE7-A6F4-42EF-AB29-ED5226214558}" dt="2025-08-04T19:36:19.246" v="2131" actId="1036"/>
          <ac:spMkLst>
            <pc:docMk/>
            <pc:sldMk cId="757213149" sldId="276"/>
            <ac:spMk id="3" creationId="{E5EE00E0-5EF0-4168-3155-3038DDEF03C2}"/>
          </ac:spMkLst>
        </pc:spChg>
        <pc:picChg chg="add del mod">
          <ac:chgData name="Anand Gore" userId="e70f91dea365b3cb" providerId="LiveId" clId="{44909CE7-A6F4-42EF-AB29-ED5226214558}" dt="2025-08-04T12:48:39.510" v="67" actId="478"/>
          <ac:picMkLst>
            <pc:docMk/>
            <pc:sldMk cId="757213149" sldId="276"/>
            <ac:picMk id="3" creationId="{B1AD4874-A5FA-51D3-9498-085817C04617}"/>
          </ac:picMkLst>
        </pc:picChg>
        <pc:picChg chg="add mod">
          <ac:chgData name="Anand Gore" userId="e70f91dea365b3cb" providerId="LiveId" clId="{44909CE7-A6F4-42EF-AB29-ED5226214558}" dt="2025-08-04T12:46:10.604" v="53" actId="14100"/>
          <ac:picMkLst>
            <pc:docMk/>
            <pc:sldMk cId="757213149" sldId="276"/>
            <ac:picMk id="5" creationId="{E4B9CB5E-C4EA-9281-AD40-39BA1DC4E5FB}"/>
          </ac:picMkLst>
        </pc:picChg>
        <pc:picChg chg="add mod">
          <ac:chgData name="Anand Gore" userId="e70f91dea365b3cb" providerId="LiveId" clId="{44909CE7-A6F4-42EF-AB29-ED5226214558}" dt="2025-08-04T12:48:20.935" v="66" actId="1076"/>
          <ac:picMkLst>
            <pc:docMk/>
            <pc:sldMk cId="757213149" sldId="276"/>
            <ac:picMk id="7" creationId="{8D09F4A6-7498-8869-7FD1-6C4C7A285E80}"/>
          </ac:picMkLst>
        </pc:picChg>
        <pc:picChg chg="add del mod">
          <ac:chgData name="Anand Gore" userId="e70f91dea365b3cb" providerId="LiveId" clId="{44909CE7-A6F4-42EF-AB29-ED5226214558}" dt="2025-08-04T12:51:19.655" v="90" actId="478"/>
          <ac:picMkLst>
            <pc:docMk/>
            <pc:sldMk cId="757213149" sldId="276"/>
            <ac:picMk id="9" creationId="{14E4D9AC-A638-EBE1-1F55-D4FADF064D68}"/>
          </ac:picMkLst>
        </pc:picChg>
        <pc:picChg chg="add del mod">
          <ac:chgData name="Anand Gore" userId="e70f91dea365b3cb" providerId="LiveId" clId="{44909CE7-A6F4-42EF-AB29-ED5226214558}" dt="2025-08-04T12:51:17.600" v="89" actId="478"/>
          <ac:picMkLst>
            <pc:docMk/>
            <pc:sldMk cId="757213149" sldId="276"/>
            <ac:picMk id="11" creationId="{8CFABCB8-40EB-3AEE-5750-D9FEFE561063}"/>
          </ac:picMkLst>
        </pc:picChg>
        <pc:picChg chg="add mod">
          <ac:chgData name="Anand Gore" userId="e70f91dea365b3cb" providerId="LiveId" clId="{44909CE7-A6F4-42EF-AB29-ED5226214558}" dt="2025-08-04T19:36:17.146" v="2130" actId="1036"/>
          <ac:picMkLst>
            <pc:docMk/>
            <pc:sldMk cId="757213149" sldId="276"/>
            <ac:picMk id="13" creationId="{08380AC0-5315-FD9A-7CE6-47E17A694247}"/>
          </ac:picMkLst>
        </pc:picChg>
      </pc:sldChg>
      <pc:sldChg chg="addSp modSp new mod">
        <pc:chgData name="Anand Gore" userId="e70f91dea365b3cb" providerId="LiveId" clId="{44909CE7-A6F4-42EF-AB29-ED5226214558}" dt="2025-08-04T12:56:42.146" v="108" actId="1076"/>
        <pc:sldMkLst>
          <pc:docMk/>
          <pc:sldMk cId="1681803374" sldId="277"/>
        </pc:sldMkLst>
        <pc:picChg chg="add mod">
          <ac:chgData name="Anand Gore" userId="e70f91dea365b3cb" providerId="LiveId" clId="{44909CE7-A6F4-42EF-AB29-ED5226214558}" dt="2025-08-04T12:56:42.146" v="108" actId="1076"/>
          <ac:picMkLst>
            <pc:docMk/>
            <pc:sldMk cId="1681803374" sldId="277"/>
            <ac:picMk id="3" creationId="{A9BD229E-8061-6FC5-F026-87F4F12C7233}"/>
          </ac:picMkLst>
        </pc:picChg>
        <pc:picChg chg="add mod">
          <ac:chgData name="Anand Gore" userId="e70f91dea365b3cb" providerId="LiveId" clId="{44909CE7-A6F4-42EF-AB29-ED5226214558}" dt="2025-08-04T12:56:22.292" v="105" actId="14100"/>
          <ac:picMkLst>
            <pc:docMk/>
            <pc:sldMk cId="1681803374" sldId="277"/>
            <ac:picMk id="5" creationId="{A60CCB34-F600-D617-347A-479E9343D92A}"/>
          </ac:picMkLst>
        </pc:picChg>
      </pc:sldChg>
      <pc:sldChg chg="addSp modSp new mod">
        <pc:chgData name="Anand Gore" userId="e70f91dea365b3cb" providerId="LiveId" clId="{44909CE7-A6F4-42EF-AB29-ED5226214558}" dt="2025-08-04T16:21:41.103" v="1326" actId="1036"/>
        <pc:sldMkLst>
          <pc:docMk/>
          <pc:sldMk cId="2921844270" sldId="278"/>
        </pc:sldMkLst>
        <pc:spChg chg="add mod">
          <ac:chgData name="Anand Gore" userId="e70f91dea365b3cb" providerId="LiveId" clId="{44909CE7-A6F4-42EF-AB29-ED5226214558}" dt="2025-08-04T16:21:38.747" v="1325" actId="207"/>
          <ac:spMkLst>
            <pc:docMk/>
            <pc:sldMk cId="2921844270" sldId="278"/>
            <ac:spMk id="4" creationId="{DD0504E7-3894-377F-2B84-061219AC062A}"/>
          </ac:spMkLst>
        </pc:spChg>
        <pc:picChg chg="add mod">
          <ac:chgData name="Anand Gore" userId="e70f91dea365b3cb" providerId="LiveId" clId="{44909CE7-A6F4-42EF-AB29-ED5226214558}" dt="2025-08-04T16:21:41.103" v="1326" actId="1036"/>
          <ac:picMkLst>
            <pc:docMk/>
            <pc:sldMk cId="2921844270" sldId="278"/>
            <ac:picMk id="3" creationId="{C5B2ABEC-046B-9909-F8CB-E3C135AF7952}"/>
          </ac:picMkLst>
        </pc:picChg>
      </pc:sldChg>
      <pc:sldChg chg="addSp modSp new mod">
        <pc:chgData name="Anand Gore" userId="e70f91dea365b3cb" providerId="LiveId" clId="{44909CE7-A6F4-42EF-AB29-ED5226214558}" dt="2025-08-04T19:42:36.638" v="2132" actId="1038"/>
        <pc:sldMkLst>
          <pc:docMk/>
          <pc:sldMk cId="64952884" sldId="279"/>
        </pc:sldMkLst>
        <pc:spChg chg="add mod">
          <ac:chgData name="Anand Gore" userId="e70f91dea365b3cb" providerId="LiveId" clId="{44909CE7-A6F4-42EF-AB29-ED5226214558}" dt="2025-08-04T16:21:51.069" v="1327" actId="207"/>
          <ac:spMkLst>
            <pc:docMk/>
            <pc:sldMk cId="64952884" sldId="279"/>
            <ac:spMk id="4" creationId="{48339C42-7BE6-97C1-43BC-5DBCE1D3E1CF}"/>
          </ac:spMkLst>
        </pc:spChg>
        <pc:picChg chg="add mod">
          <ac:chgData name="Anand Gore" userId="e70f91dea365b3cb" providerId="LiveId" clId="{44909CE7-A6F4-42EF-AB29-ED5226214558}" dt="2025-08-04T13:04:33.229" v="121" actId="14100"/>
          <ac:picMkLst>
            <pc:docMk/>
            <pc:sldMk cId="64952884" sldId="279"/>
            <ac:picMk id="3" creationId="{F6921C61-E5BD-B225-81B6-2C836CC681E1}"/>
          </ac:picMkLst>
        </pc:picChg>
        <pc:picChg chg="add mod">
          <ac:chgData name="Anand Gore" userId="e70f91dea365b3cb" providerId="LiveId" clId="{44909CE7-A6F4-42EF-AB29-ED5226214558}" dt="2025-08-04T19:42:36.638" v="2132" actId="1038"/>
          <ac:picMkLst>
            <pc:docMk/>
            <pc:sldMk cId="64952884" sldId="279"/>
            <ac:picMk id="5" creationId="{22D1985F-9123-C46F-1E26-97FDCB0C7D2A}"/>
          </ac:picMkLst>
        </pc:picChg>
      </pc:sldChg>
      <pc:sldChg chg="addSp modSp new mod">
        <pc:chgData name="Anand Gore" userId="e70f91dea365b3cb" providerId="LiveId" clId="{44909CE7-A6F4-42EF-AB29-ED5226214558}" dt="2025-08-04T16:22:16.557" v="1330" actId="20577"/>
        <pc:sldMkLst>
          <pc:docMk/>
          <pc:sldMk cId="2637572099" sldId="280"/>
        </pc:sldMkLst>
        <pc:spChg chg="add mod">
          <ac:chgData name="Anand Gore" userId="e70f91dea365b3cb" providerId="LiveId" clId="{44909CE7-A6F4-42EF-AB29-ED5226214558}" dt="2025-08-04T16:22:16.557" v="1330" actId="20577"/>
          <ac:spMkLst>
            <pc:docMk/>
            <pc:sldMk cId="2637572099" sldId="280"/>
            <ac:spMk id="3" creationId="{D8BD0A89-A878-FCC3-5F37-B2D004CE6CA0}"/>
          </ac:spMkLst>
        </pc:spChg>
        <pc:picChg chg="add mod">
          <ac:chgData name="Anand Gore" userId="e70f91dea365b3cb" providerId="LiveId" clId="{44909CE7-A6F4-42EF-AB29-ED5226214558}" dt="2025-08-04T13:06:01.605" v="130" actId="14100"/>
          <ac:picMkLst>
            <pc:docMk/>
            <pc:sldMk cId="2637572099" sldId="280"/>
            <ac:picMk id="3" creationId="{69E2D2B7-447A-292F-769B-01E407D51FAA}"/>
          </ac:picMkLst>
        </pc:picChg>
        <pc:picChg chg="add mod">
          <ac:chgData name="Anand Gore" userId="e70f91dea365b3cb" providerId="LiveId" clId="{44909CE7-A6F4-42EF-AB29-ED5226214558}" dt="2025-08-04T16:22:01.918" v="1328" actId="1076"/>
          <ac:picMkLst>
            <pc:docMk/>
            <pc:sldMk cId="2637572099" sldId="280"/>
            <ac:picMk id="5" creationId="{8A432415-6742-731D-1973-15EACE57F8E5}"/>
          </ac:picMkLst>
        </pc:picChg>
      </pc:sldChg>
      <pc:sldChg chg="addSp modSp new mod">
        <pc:chgData name="Anand Gore" userId="e70f91dea365b3cb" providerId="LiveId" clId="{44909CE7-A6F4-42EF-AB29-ED5226214558}" dt="2025-08-04T16:22:26.058" v="1331" actId="207"/>
        <pc:sldMkLst>
          <pc:docMk/>
          <pc:sldMk cId="1236167045" sldId="281"/>
        </pc:sldMkLst>
        <pc:spChg chg="add mod">
          <ac:chgData name="Anand Gore" userId="e70f91dea365b3cb" providerId="LiveId" clId="{44909CE7-A6F4-42EF-AB29-ED5226214558}" dt="2025-08-04T16:22:26.058" v="1331" actId="207"/>
          <ac:spMkLst>
            <pc:docMk/>
            <pc:sldMk cId="1236167045" sldId="281"/>
            <ac:spMk id="4" creationId="{8F2D6765-C522-3201-1EDF-730E1C4467C7}"/>
          </ac:spMkLst>
        </pc:spChg>
        <pc:picChg chg="add mod">
          <ac:chgData name="Anand Gore" userId="e70f91dea365b3cb" providerId="LiveId" clId="{44909CE7-A6F4-42EF-AB29-ED5226214558}" dt="2025-08-04T15:48:23.039" v="668" actId="1076"/>
          <ac:picMkLst>
            <pc:docMk/>
            <pc:sldMk cId="1236167045" sldId="281"/>
            <ac:picMk id="3" creationId="{0BB1B612-45E0-6207-532C-C5F93D82F864}"/>
          </ac:picMkLst>
        </pc:picChg>
      </pc:sldChg>
      <pc:sldChg chg="addSp delSp modSp new mod">
        <pc:chgData name="Anand Gore" userId="e70f91dea365b3cb" providerId="LiveId" clId="{44909CE7-A6F4-42EF-AB29-ED5226214558}" dt="2025-08-04T16:23:08.666" v="1363" actId="20577"/>
        <pc:sldMkLst>
          <pc:docMk/>
          <pc:sldMk cId="228881953" sldId="282"/>
        </pc:sldMkLst>
        <pc:spChg chg="add del">
          <ac:chgData name="Anand Gore" userId="e70f91dea365b3cb" providerId="LiveId" clId="{44909CE7-A6F4-42EF-AB29-ED5226214558}" dt="2025-08-04T15:49:16.639" v="714" actId="22"/>
          <ac:spMkLst>
            <pc:docMk/>
            <pc:sldMk cId="228881953" sldId="282"/>
            <ac:spMk id="4" creationId="{19D4A23C-43A7-E926-7B47-17E28DE190D0}"/>
          </ac:spMkLst>
        </pc:spChg>
        <pc:spChg chg="add del mod">
          <ac:chgData name="Anand Gore" userId="e70f91dea365b3cb" providerId="LiveId" clId="{44909CE7-A6F4-42EF-AB29-ED5226214558}" dt="2025-08-04T16:23:08.666" v="1363" actId="20577"/>
          <ac:spMkLst>
            <pc:docMk/>
            <pc:sldMk cId="228881953" sldId="282"/>
            <ac:spMk id="6" creationId="{B2FFC44F-0487-10F8-8BF6-15B5AB106497}"/>
          </ac:spMkLst>
        </pc:spChg>
        <pc:picChg chg="add mod">
          <ac:chgData name="Anand Gore" userId="e70f91dea365b3cb" providerId="LiveId" clId="{44909CE7-A6F4-42EF-AB29-ED5226214558}" dt="2025-08-04T13:09:51.331" v="144" actId="1076"/>
          <ac:picMkLst>
            <pc:docMk/>
            <pc:sldMk cId="228881953" sldId="282"/>
            <ac:picMk id="3" creationId="{B5E12028-C3BD-970A-6021-3EB7BD600958}"/>
          </ac:picMkLst>
        </pc:picChg>
      </pc:sldChg>
      <pc:sldChg chg="addSp delSp modSp new mod">
        <pc:chgData name="Anand Gore" userId="e70f91dea365b3cb" providerId="LiveId" clId="{44909CE7-A6F4-42EF-AB29-ED5226214558}" dt="2025-08-04T16:23:19.757" v="1364" actId="207"/>
        <pc:sldMkLst>
          <pc:docMk/>
          <pc:sldMk cId="1680353698" sldId="283"/>
        </pc:sldMkLst>
        <pc:spChg chg="add del mod">
          <ac:chgData name="Anand Gore" userId="e70f91dea365b3cb" providerId="LiveId" clId="{44909CE7-A6F4-42EF-AB29-ED5226214558}" dt="2025-08-04T16:23:19.757" v="1364" actId="207"/>
          <ac:spMkLst>
            <pc:docMk/>
            <pc:sldMk cId="1680353698" sldId="283"/>
            <ac:spMk id="4" creationId="{50AA7E91-B60D-1DE0-C63F-958BA925CEBA}"/>
          </ac:spMkLst>
        </pc:spChg>
        <pc:picChg chg="add mod">
          <ac:chgData name="Anand Gore" userId="e70f91dea365b3cb" providerId="LiveId" clId="{44909CE7-A6F4-42EF-AB29-ED5226214558}" dt="2025-08-04T13:10:22.272" v="148" actId="1076"/>
          <ac:picMkLst>
            <pc:docMk/>
            <pc:sldMk cId="1680353698" sldId="283"/>
            <ac:picMk id="3" creationId="{DE104FF4-276A-062F-4244-8DB4517F1E7A}"/>
          </ac:picMkLst>
        </pc:picChg>
      </pc:sldChg>
      <pc:sldChg chg="addSp delSp modSp new mod">
        <pc:chgData name="Anand Gore" userId="e70f91dea365b3cb" providerId="LiveId" clId="{44909CE7-A6F4-42EF-AB29-ED5226214558}" dt="2025-08-04T19:22:29.463" v="2125" actId="1076"/>
        <pc:sldMkLst>
          <pc:docMk/>
          <pc:sldMk cId="2724995218" sldId="284"/>
        </pc:sldMkLst>
        <pc:spChg chg="add del mod">
          <ac:chgData name="Anand Gore" userId="e70f91dea365b3cb" providerId="LiveId" clId="{44909CE7-A6F4-42EF-AB29-ED5226214558}" dt="2025-08-04T16:11:39.300" v="951"/>
          <ac:spMkLst>
            <pc:docMk/>
            <pc:sldMk cId="2724995218" sldId="284"/>
            <ac:spMk id="3" creationId="{AD081593-1668-9CD2-425F-238D39D7A46C}"/>
          </ac:spMkLst>
        </pc:spChg>
        <pc:spChg chg="add del mod">
          <ac:chgData name="Anand Gore" userId="e70f91dea365b3cb" providerId="LiveId" clId="{44909CE7-A6F4-42EF-AB29-ED5226214558}" dt="2025-08-04T16:12:03.059" v="956" actId="478"/>
          <ac:spMkLst>
            <pc:docMk/>
            <pc:sldMk cId="2724995218" sldId="284"/>
            <ac:spMk id="5" creationId="{D1507F61-0040-CF82-7010-791289C8B6B3}"/>
          </ac:spMkLst>
        </pc:spChg>
        <pc:spChg chg="add del mod">
          <ac:chgData name="Anand Gore" userId="e70f91dea365b3cb" providerId="LiveId" clId="{44909CE7-A6F4-42EF-AB29-ED5226214558}" dt="2025-08-04T16:12:39.666" v="962" actId="478"/>
          <ac:spMkLst>
            <pc:docMk/>
            <pc:sldMk cId="2724995218" sldId="284"/>
            <ac:spMk id="7" creationId="{B4978911-627B-FCB8-17DF-08D35C842A67}"/>
          </ac:spMkLst>
        </pc:spChg>
        <pc:spChg chg="add del mod">
          <ac:chgData name="Anand Gore" userId="e70f91dea365b3cb" providerId="LiveId" clId="{44909CE7-A6F4-42EF-AB29-ED5226214558}" dt="2025-08-04T16:12:56.503" v="968" actId="22"/>
          <ac:spMkLst>
            <pc:docMk/>
            <pc:sldMk cId="2724995218" sldId="284"/>
            <ac:spMk id="9" creationId="{5E395C63-4021-8B3E-0B03-80FC885D0BED}"/>
          </ac:spMkLst>
        </pc:spChg>
        <pc:spChg chg="add del">
          <ac:chgData name="Anand Gore" userId="e70f91dea365b3cb" providerId="LiveId" clId="{44909CE7-A6F4-42EF-AB29-ED5226214558}" dt="2025-08-04T16:12:55.381" v="967" actId="22"/>
          <ac:spMkLst>
            <pc:docMk/>
            <pc:sldMk cId="2724995218" sldId="284"/>
            <ac:spMk id="11" creationId="{9D0B87D6-C3CB-D92C-8D9C-0A15070ADC30}"/>
          </ac:spMkLst>
        </pc:spChg>
        <pc:spChg chg="add del">
          <ac:chgData name="Anand Gore" userId="e70f91dea365b3cb" providerId="LiveId" clId="{44909CE7-A6F4-42EF-AB29-ED5226214558}" dt="2025-08-04T16:13:08.329" v="970" actId="22"/>
          <ac:spMkLst>
            <pc:docMk/>
            <pc:sldMk cId="2724995218" sldId="284"/>
            <ac:spMk id="13" creationId="{0FEAB6F1-771B-C348-D629-71F1BF033333}"/>
          </ac:spMkLst>
        </pc:spChg>
        <pc:spChg chg="add mod">
          <ac:chgData name="Anand Gore" userId="e70f91dea365b3cb" providerId="LiveId" clId="{44909CE7-A6F4-42EF-AB29-ED5226214558}" dt="2025-08-04T19:22:29.463" v="2125" actId="1076"/>
          <ac:spMkLst>
            <pc:docMk/>
            <pc:sldMk cId="2724995218" sldId="284"/>
            <ac:spMk id="15" creationId="{65D0814D-2C5A-E5EF-8396-E85823DE65C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9a819c32d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69a819c32d_4_12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9a819c32d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69a819c32d_4_3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9a819c32d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9a819c32d_4_0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9a819c32d_4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9a819c32d_4_37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9a819c32d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69a819c32d_4_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9a819c32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9a819c32d_2_1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69a819c32d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69a819c32d_4_28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9a819c32d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9a819c32d_4_23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9a819c32d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9a819c32d_4_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1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9;p1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" name="Google Shape;51;p2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2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white">
  <p:cSld name="Two content whit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>
            <a:spLocks noGrp="1"/>
          </p:cNvSpPr>
          <p:nvPr>
            <p:ph type="ctrTitle"/>
          </p:nvPr>
        </p:nvSpPr>
        <p:spPr>
          <a:xfrm>
            <a:off x="1" y="989625"/>
            <a:ext cx="12229859" cy="19679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400" tIns="45700" rIns="18287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40"/>
              <a:buFont typeface="Calibri"/>
              <a:buNone/>
              <a:defRPr sz="384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body" idx="1"/>
          </p:nvPr>
        </p:nvSpPr>
        <p:spPr>
          <a:xfrm>
            <a:off x="987552" y="3412541"/>
            <a:ext cx="4487875" cy="3829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None/>
              <a:defRPr sz="216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576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Calibri"/>
              <a:buAutoNum type="arabicPeriod"/>
              <a:defRPr sz="2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576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Calibri"/>
              <a:buAutoNum type="alphaLcPeriod"/>
              <a:defRPr sz="2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0519" algn="l" rtl="0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alibri"/>
              <a:buAutoNum type="arabicParenR"/>
              <a:defRPr sz="1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0520" algn="l" rtl="0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alibri"/>
              <a:buAutoNum type="alphaLcParenR"/>
              <a:defRPr sz="1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body" idx="2"/>
          </p:nvPr>
        </p:nvSpPr>
        <p:spPr>
          <a:xfrm>
            <a:off x="6089904" y="3412541"/>
            <a:ext cx="6989674" cy="3829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None/>
              <a:defRPr sz="216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None/>
              <a:defRPr sz="2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576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2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0519" algn="l" rtl="0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–"/>
              <a:defRPr sz="1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0520" algn="l" rtl="0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»"/>
              <a:defRPr sz="1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8" name="Google Shape;18;p13"/>
          <p:cNvCxnSpPr/>
          <p:nvPr/>
        </p:nvCxnSpPr>
        <p:spPr>
          <a:xfrm rot="10800000">
            <a:off x="12229860" y="0"/>
            <a:ext cx="2400541" cy="822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9;p13"/>
          <p:cNvCxnSpPr/>
          <p:nvPr/>
        </p:nvCxnSpPr>
        <p:spPr>
          <a:xfrm rot="10800000">
            <a:off x="0" y="4087905"/>
            <a:ext cx="1208116" cy="4141696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1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" name="Google Shape;30;p1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1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1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" name="Google Shape;42;p1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" name="Google Shape;46;p1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"/>
          <p:cNvSpPr/>
          <p:nvPr/>
        </p:nvSpPr>
        <p:spPr>
          <a:xfrm>
            <a:off x="6280190" y="1797963"/>
            <a:ext cx="7556421" cy="18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3900"/>
              <a:buFont typeface="Prata"/>
              <a:buNone/>
            </a:pPr>
            <a:r>
              <a:rPr lang="en-US" sz="39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PMPML ONLINE  TICKET BOOKING</a:t>
            </a:r>
            <a:endParaRPr sz="3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"/>
          <p:cNvSpPr/>
          <p:nvPr/>
        </p:nvSpPr>
        <p:spPr>
          <a:xfrm>
            <a:off x="7098335" y="4511517"/>
            <a:ext cx="7556421" cy="1905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Calibri"/>
              <a:buNone/>
            </a:pPr>
            <a:endParaRPr sz="15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"/>
          <p:cNvSpPr/>
          <p:nvPr/>
        </p:nvSpPr>
        <p:spPr>
          <a:xfrm>
            <a:off x="6696908" y="6084332"/>
            <a:ext cx="2705576" cy="34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846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Calibri"/>
              <a:buNone/>
            </a:pPr>
            <a:endParaRPr sz="19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"/>
          <p:cNvSpPr/>
          <p:nvPr/>
        </p:nvSpPr>
        <p:spPr>
          <a:xfrm>
            <a:off x="6696908" y="4265934"/>
            <a:ext cx="5167311" cy="272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800"/>
              <a:buFont typeface="Arial"/>
              <a:buNone/>
            </a:pPr>
            <a:r>
              <a:rPr lang="en-US" sz="2800" b="0" i="0" u="sng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Presented by</a:t>
            </a:r>
            <a:r>
              <a:rPr lang="en-US" sz="28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: 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E599"/>
              </a:buClr>
              <a:buSzPts val="1700"/>
              <a:buFont typeface="Noto Sans Symbols"/>
              <a:buChar char="❑"/>
            </a:pPr>
            <a:r>
              <a:rPr lang="en-US" sz="17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Kiran Dattatray Lambate (250245920040)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E599"/>
              </a:buClr>
              <a:buSzPts val="1700"/>
              <a:buFont typeface="Noto Sans Symbols"/>
              <a:buChar char="❑"/>
            </a:pPr>
            <a:r>
              <a:rPr lang="en-US" sz="17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Sharayu Chavdas Vanjari (250245920081)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E599"/>
              </a:buClr>
              <a:buSzPts val="1700"/>
              <a:buFont typeface="Noto Sans Symbols"/>
              <a:buChar char="❑"/>
            </a:pPr>
            <a:r>
              <a:rPr lang="en-US" sz="17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Pratiksha Ashok Nalawade (250245920065)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E599"/>
              </a:buClr>
              <a:buSzPts val="1700"/>
              <a:buFont typeface="Noto Sans Symbols"/>
              <a:buChar char="❑"/>
            </a:pPr>
            <a:r>
              <a:rPr lang="en-US" sz="17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Rohan Girish Kulkarni (250245920043)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E599"/>
              </a:buClr>
              <a:buSzPts val="1700"/>
              <a:buFont typeface="Noto Sans Symbols"/>
              <a:buChar char="❑"/>
            </a:pPr>
            <a:r>
              <a:rPr lang="en-US" sz="1700" b="0" i="0" u="none" strike="noStrike" cap="none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Akshay Rajaram Gore (250245920009)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None/>
            </a:pPr>
            <a:endParaRPr sz="20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9a819c32d_4_12"/>
          <p:cNvSpPr txBox="1"/>
          <p:nvPr/>
        </p:nvSpPr>
        <p:spPr>
          <a:xfrm>
            <a:off x="6260525" y="1698525"/>
            <a:ext cx="89061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369a819c32d_4_12"/>
          <p:cNvSpPr txBox="1"/>
          <p:nvPr/>
        </p:nvSpPr>
        <p:spPr>
          <a:xfrm>
            <a:off x="5114375" y="1402571"/>
            <a:ext cx="955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369a819c32d_4_12"/>
          <p:cNvSpPr txBox="1"/>
          <p:nvPr/>
        </p:nvSpPr>
        <p:spPr>
          <a:xfrm>
            <a:off x="3611250" y="646350"/>
            <a:ext cx="5430000" cy="12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  Sequence Diagram</a:t>
            </a:r>
            <a:endParaRPr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33" name="Google Shape;133;g369a819c32d_4_12" title="sequence digr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225" y="1710248"/>
            <a:ext cx="14054200" cy="623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69a819c32d_4_3"/>
          <p:cNvSpPr txBox="1"/>
          <p:nvPr/>
        </p:nvSpPr>
        <p:spPr>
          <a:xfrm>
            <a:off x="3611250" y="571175"/>
            <a:ext cx="6369600" cy="14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     Activity Diagram</a:t>
            </a:r>
            <a:endParaRPr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4C2747-ED99-C87B-7DDB-371E6D900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098" y="1451017"/>
            <a:ext cx="3753374" cy="63826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D8462A-62E1-7D95-6A39-6E50BB04E671}"/>
              </a:ext>
            </a:extLst>
          </p:cNvPr>
          <p:cNvSpPr txBox="1"/>
          <p:nvPr/>
        </p:nvSpPr>
        <p:spPr>
          <a:xfrm>
            <a:off x="6323250" y="2027167"/>
            <a:ext cx="7315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 Search for Routes</a:t>
            </a:r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EC3C37-6B5C-F0F7-DA57-7A6456DF6699}"/>
              </a:ext>
            </a:extLst>
          </p:cNvPr>
          <p:cNvSpPr txBox="1"/>
          <p:nvPr/>
        </p:nvSpPr>
        <p:spPr>
          <a:xfrm>
            <a:off x="5170872" y="1542056"/>
            <a:ext cx="7315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     </a:t>
            </a:r>
            <a:r>
              <a:rPr lang="en-US" dirty="0">
                <a:solidFill>
                  <a:schemeClr val="tx1"/>
                </a:solidFill>
              </a:rPr>
              <a:t>Login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8AC69E7-42EC-E908-0473-3C92926FDA68}"/>
              </a:ext>
            </a:extLst>
          </p:cNvPr>
          <p:cNvCxnSpPr/>
          <p:nvPr/>
        </p:nvCxnSpPr>
        <p:spPr>
          <a:xfrm>
            <a:off x="6447692" y="1695944"/>
            <a:ext cx="468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A45320F-CA17-A9CE-BE06-6C2F1FBF751F}"/>
              </a:ext>
            </a:extLst>
          </p:cNvPr>
          <p:cNvSpPr txBox="1"/>
          <p:nvPr/>
        </p:nvSpPr>
        <p:spPr>
          <a:xfrm>
            <a:off x="6323250" y="2862347"/>
            <a:ext cx="7315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chemeClr val="tx1"/>
                </a:solidFill>
              </a:rPr>
              <a:t>   Select your route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E193AB-A1D8-0295-D7F0-7899656FE309}"/>
              </a:ext>
            </a:extLst>
          </p:cNvPr>
          <p:cNvSpPr txBox="1"/>
          <p:nvPr/>
        </p:nvSpPr>
        <p:spPr>
          <a:xfrm>
            <a:off x="6353907" y="3625150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  Check &amp; Select</a:t>
            </a:r>
          </a:p>
          <a:p>
            <a:r>
              <a:rPr lang="en-US" sz="1200" dirty="0">
                <a:solidFill>
                  <a:schemeClr val="tx1"/>
                </a:solidFill>
              </a:rPr>
              <a:t> Available buses</a:t>
            </a:r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67E4E8-58E3-9B24-E464-B6215B7F2D5A}"/>
              </a:ext>
            </a:extLst>
          </p:cNvPr>
          <p:cNvSpPr txBox="1"/>
          <p:nvPr/>
        </p:nvSpPr>
        <p:spPr>
          <a:xfrm>
            <a:off x="6236677" y="4371145"/>
            <a:ext cx="7315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chemeClr val="tx1"/>
                </a:solidFill>
              </a:rPr>
              <a:t>     Select your seats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7ADE84-78E2-3E35-FD30-FCE6E254D4EF}"/>
              </a:ext>
            </a:extLst>
          </p:cNvPr>
          <p:cNvSpPr txBox="1"/>
          <p:nvPr/>
        </p:nvSpPr>
        <p:spPr>
          <a:xfrm>
            <a:off x="6353907" y="5238517"/>
            <a:ext cx="7315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 Make Payment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AC7090-87EB-2789-91CF-614D333AB027}"/>
              </a:ext>
            </a:extLst>
          </p:cNvPr>
          <p:cNvSpPr txBox="1"/>
          <p:nvPr/>
        </p:nvSpPr>
        <p:spPr>
          <a:xfrm>
            <a:off x="6236677" y="5961531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    Download the</a:t>
            </a:r>
          </a:p>
          <a:p>
            <a:r>
              <a:rPr lang="en-US" dirty="0">
                <a:solidFill>
                  <a:schemeClr val="tx1"/>
                </a:solidFill>
              </a:rPr>
              <a:t>           Ticket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6B1E7B-D31C-E1D8-994E-41DE7F726D12}"/>
              </a:ext>
            </a:extLst>
          </p:cNvPr>
          <p:cNvSpPr txBox="1"/>
          <p:nvPr/>
        </p:nvSpPr>
        <p:spPr>
          <a:xfrm>
            <a:off x="6323250" y="6823310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    Confirm the </a:t>
            </a:r>
          </a:p>
          <a:p>
            <a:r>
              <a:rPr lang="en-US" dirty="0">
                <a:solidFill>
                  <a:schemeClr val="tx1"/>
                </a:solidFill>
              </a:rPr>
              <a:t>         Ticket</a:t>
            </a:r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69a819c32d_4_0"/>
          <p:cNvSpPr txBox="1"/>
          <p:nvPr/>
        </p:nvSpPr>
        <p:spPr>
          <a:xfrm>
            <a:off x="2089350" y="383300"/>
            <a:ext cx="9488400" cy="11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Dataflow Diagram</a:t>
            </a:r>
            <a:endParaRPr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5" name="Google Shape;145;g369a819c32d_4_0" title="Screenshot 2025-06-25 00322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775" y="1442321"/>
            <a:ext cx="9667786" cy="63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369a819c32d_4_37" title="Screenshot 2025-06-25 0032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450" y="1554498"/>
            <a:ext cx="9277350" cy="59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69a819c32d_4_6"/>
          <p:cNvSpPr txBox="1"/>
          <p:nvPr/>
        </p:nvSpPr>
        <p:spPr>
          <a:xfrm>
            <a:off x="3630050" y="214200"/>
            <a:ext cx="67452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ER Diagram</a:t>
            </a:r>
            <a:endParaRPr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6" name="Google Shape;156;g369a819c32d_4_6" title="Screenshot 2025-06-25 14212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625" y="1184314"/>
            <a:ext cx="12776551" cy="64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978911-627B-FCB8-17DF-08D35C842A67}"/>
              </a:ext>
            </a:extLst>
          </p:cNvPr>
          <p:cNvSpPr txBox="1"/>
          <p:nvPr/>
        </p:nvSpPr>
        <p:spPr>
          <a:xfrm>
            <a:off x="5509846" y="666728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User Interface of the Project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D0814D-2C5A-E5EF-8396-E85823DE65C0}"/>
              </a:ext>
            </a:extLst>
          </p:cNvPr>
          <p:cNvSpPr txBox="1"/>
          <p:nvPr/>
        </p:nvSpPr>
        <p:spPr>
          <a:xfrm>
            <a:off x="1852246" y="1639743"/>
            <a:ext cx="7315200" cy="667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1)   Login page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2)   Search Routes  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3)   Available Buses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4)   Selection of Buses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5)   Making Payment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6)   Download Ticket 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7)  My Ticket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8)  Transfer Ticket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9)  Cancel &amp; Refund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9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10)  Admin Panel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arenR" startAt="2"/>
            </a:pPr>
            <a:endParaRPr 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995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820100-08D1-AEB8-FAA3-316408305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40" y="1231574"/>
            <a:ext cx="6363250" cy="63767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4E214E-AD3C-8DBF-F509-AEA65BAD5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8774" y="1255020"/>
            <a:ext cx="6363251" cy="63767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A48ADA-DC5E-F5B0-A0FA-D9A8008C57EE}"/>
              </a:ext>
            </a:extLst>
          </p:cNvPr>
          <p:cNvSpPr txBox="1"/>
          <p:nvPr/>
        </p:nvSpPr>
        <p:spPr>
          <a:xfrm>
            <a:off x="5310554" y="467434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 1.   Login Page</a:t>
            </a:r>
          </a:p>
        </p:txBody>
      </p:sp>
    </p:spTree>
    <p:extLst>
      <p:ext uri="{BB962C8B-B14F-4D97-AF65-F5344CB8AC3E}">
        <p14:creationId xmlns:p14="http://schemas.microsoft.com/office/powerpoint/2010/main" val="3314786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35CC4D-199F-F2EA-0462-7F1FF5D47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53" y="1249977"/>
            <a:ext cx="13988893" cy="64882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BCB40D-7B01-E62B-410C-6C6136ACB821}"/>
              </a:ext>
            </a:extLst>
          </p:cNvPr>
          <p:cNvSpPr txBox="1"/>
          <p:nvPr/>
        </p:nvSpPr>
        <p:spPr>
          <a:xfrm>
            <a:off x="5087816" y="491378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2. Search Routes</a:t>
            </a:r>
          </a:p>
        </p:txBody>
      </p:sp>
    </p:spTree>
    <p:extLst>
      <p:ext uri="{BB962C8B-B14F-4D97-AF65-F5344CB8AC3E}">
        <p14:creationId xmlns:p14="http://schemas.microsoft.com/office/powerpoint/2010/main" val="2625914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F9CA59-16FA-AC68-40AA-29178161F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34" y="1214806"/>
            <a:ext cx="13922331" cy="64403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BD282D-7AFE-8A06-EC57-61183B4AC7AF}"/>
              </a:ext>
            </a:extLst>
          </p:cNvPr>
          <p:cNvSpPr txBox="1"/>
          <p:nvPr/>
        </p:nvSpPr>
        <p:spPr>
          <a:xfrm>
            <a:off x="5451231" y="586155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3.  Available Buses</a:t>
            </a:r>
          </a:p>
        </p:txBody>
      </p:sp>
    </p:spTree>
    <p:extLst>
      <p:ext uri="{BB962C8B-B14F-4D97-AF65-F5344CB8AC3E}">
        <p14:creationId xmlns:p14="http://schemas.microsoft.com/office/powerpoint/2010/main" val="3509630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8380AC0-5315-FD9A-7CE6-47E17A694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28" y="1238212"/>
            <a:ext cx="14007944" cy="6479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EE00E0-5EF0-4168-3155-3038DDEF03C2}"/>
              </a:ext>
            </a:extLst>
          </p:cNvPr>
          <p:cNvSpPr txBox="1"/>
          <p:nvPr/>
        </p:nvSpPr>
        <p:spPr>
          <a:xfrm>
            <a:off x="5509846" y="546591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4.  Selection of seats</a:t>
            </a:r>
          </a:p>
        </p:txBody>
      </p:sp>
    </p:spTree>
    <p:extLst>
      <p:ext uri="{BB962C8B-B14F-4D97-AF65-F5344CB8AC3E}">
        <p14:creationId xmlns:p14="http://schemas.microsoft.com/office/powerpoint/2010/main" val="75721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3245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"/>
          <p:cNvSpPr/>
          <p:nvPr/>
        </p:nvSpPr>
        <p:spPr>
          <a:xfrm>
            <a:off x="702588" y="483037"/>
            <a:ext cx="7738824" cy="1097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3450"/>
              <a:buFont typeface="Prata"/>
              <a:buNone/>
            </a:pPr>
            <a:r>
              <a:rPr lang="en-US" sz="345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Overview</a:t>
            </a:r>
            <a:endParaRPr sz="3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1273373" y="6906458"/>
            <a:ext cx="7168039" cy="842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Calibri"/>
              <a:buNone/>
            </a:pP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2"/>
          <p:cNvSpPr txBox="1"/>
          <p:nvPr/>
        </p:nvSpPr>
        <p:spPr>
          <a:xfrm>
            <a:off x="267659" y="2869864"/>
            <a:ext cx="86088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The PMPML Online Ticket Booking Project is a digital solution designed to modernize public bus travel in Pune. Through a dedicated mobile app, it offers commuters a convenient, cashless, and paperless way to book tickets, access real-time bus information, and plan their journeys efficiently.</a:t>
            </a:r>
            <a:endParaRPr sz="240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BD229E-8061-6FC5-F026-87F4F12C7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35" y="1160584"/>
            <a:ext cx="12370603" cy="63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03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B2ABEC-046B-9909-F8CB-E3C135AF7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84" y="1544918"/>
            <a:ext cx="13528431" cy="60550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0504E7-3894-377F-2B84-061219AC062A}"/>
              </a:ext>
            </a:extLst>
          </p:cNvPr>
          <p:cNvSpPr txBox="1"/>
          <p:nvPr/>
        </p:nvSpPr>
        <p:spPr>
          <a:xfrm>
            <a:off x="5287107" y="641395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5.  Making Payment</a:t>
            </a:r>
          </a:p>
        </p:txBody>
      </p:sp>
    </p:spTree>
    <p:extLst>
      <p:ext uri="{BB962C8B-B14F-4D97-AF65-F5344CB8AC3E}">
        <p14:creationId xmlns:p14="http://schemas.microsoft.com/office/powerpoint/2010/main" val="2921844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921C61-E5BD-B225-81B6-2C836CC68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45" y="1290494"/>
            <a:ext cx="6720601" cy="63529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D1985F-9123-C46F-1E26-97FDCB0C7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923" y="1290494"/>
            <a:ext cx="6904893" cy="63529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339C42-7BE6-97C1-43BC-5DBCE1D3E1CF}"/>
              </a:ext>
            </a:extLst>
          </p:cNvPr>
          <p:cNvSpPr txBox="1"/>
          <p:nvPr/>
        </p:nvSpPr>
        <p:spPr>
          <a:xfrm>
            <a:off x="5310554" y="432265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6.  Download Ticket </a:t>
            </a:r>
          </a:p>
        </p:txBody>
      </p:sp>
    </p:spTree>
    <p:extLst>
      <p:ext uri="{BB962C8B-B14F-4D97-AF65-F5344CB8AC3E}">
        <p14:creationId xmlns:p14="http://schemas.microsoft.com/office/powerpoint/2010/main" val="64952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432415-6742-731D-1973-15EACE57F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29" y="1559169"/>
            <a:ext cx="13717341" cy="5802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BD0A89-A878-FCC3-5F37-B2D004CE6CA0}"/>
              </a:ext>
            </a:extLst>
          </p:cNvPr>
          <p:cNvSpPr txBox="1"/>
          <p:nvPr/>
        </p:nvSpPr>
        <p:spPr>
          <a:xfrm>
            <a:off x="5920154" y="690174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7.  My Tickets</a:t>
            </a:r>
          </a:p>
        </p:txBody>
      </p:sp>
    </p:spTree>
    <p:extLst>
      <p:ext uri="{BB962C8B-B14F-4D97-AF65-F5344CB8AC3E}">
        <p14:creationId xmlns:p14="http://schemas.microsoft.com/office/powerpoint/2010/main" val="2637572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1B612-45E0-6207-532C-C5F93D82F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1593608"/>
            <a:ext cx="13786338" cy="61704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2D6765-C522-3201-1EDF-730E1C4467C7}"/>
              </a:ext>
            </a:extLst>
          </p:cNvPr>
          <p:cNvSpPr txBox="1"/>
          <p:nvPr/>
        </p:nvSpPr>
        <p:spPr>
          <a:xfrm>
            <a:off x="5697415" y="619836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8.  Transfer Ticket</a:t>
            </a:r>
          </a:p>
        </p:txBody>
      </p:sp>
    </p:spTree>
    <p:extLst>
      <p:ext uri="{BB962C8B-B14F-4D97-AF65-F5344CB8AC3E}">
        <p14:creationId xmlns:p14="http://schemas.microsoft.com/office/powerpoint/2010/main" val="1236167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12028-C3BD-970A-6021-3EB7BD600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77" y="1797748"/>
            <a:ext cx="13587046" cy="57052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FFC44F-0487-10F8-8BF6-15B5AB106497}"/>
              </a:ext>
            </a:extLst>
          </p:cNvPr>
          <p:cNvSpPr txBox="1"/>
          <p:nvPr/>
        </p:nvSpPr>
        <p:spPr>
          <a:xfrm>
            <a:off x="5521569" y="877743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9.  Cancel &amp; Refund</a:t>
            </a:r>
          </a:p>
        </p:txBody>
      </p:sp>
    </p:spTree>
    <p:extLst>
      <p:ext uri="{BB962C8B-B14F-4D97-AF65-F5344CB8AC3E}">
        <p14:creationId xmlns:p14="http://schemas.microsoft.com/office/powerpoint/2010/main" val="228881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104FF4-276A-062F-4244-8DB4517F1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62" y="1588123"/>
            <a:ext cx="13458092" cy="60235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AA7E91-B60D-1DE0-C63F-958BA925CEBA}"/>
              </a:ext>
            </a:extLst>
          </p:cNvPr>
          <p:cNvSpPr txBox="1"/>
          <p:nvPr/>
        </p:nvSpPr>
        <p:spPr>
          <a:xfrm>
            <a:off x="6178061" y="758626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10.  Admin Panel</a:t>
            </a:r>
          </a:p>
        </p:txBody>
      </p:sp>
    </p:spTree>
    <p:extLst>
      <p:ext uri="{BB962C8B-B14F-4D97-AF65-F5344CB8AC3E}">
        <p14:creationId xmlns:p14="http://schemas.microsoft.com/office/powerpoint/2010/main" val="1680353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/>
          <p:nvPr/>
        </p:nvSpPr>
        <p:spPr>
          <a:xfrm>
            <a:off x="3334215" y="1545554"/>
            <a:ext cx="7315200" cy="48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Future Scope of the PMPML Online Ticket         Booking Project: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	1.  Enhanced Accessibility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	2.  Offline Functionality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	3.  Enhanced Security and Compliance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	4.  Real-Time Communication5.Green Initiatives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/>
          <p:nvPr/>
        </p:nvSpPr>
        <p:spPr>
          <a:xfrm>
            <a:off x="793790" y="2112883"/>
            <a:ext cx="5919907" cy="620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3900"/>
              <a:buFont typeface="Prata"/>
              <a:buNone/>
            </a:pPr>
            <a:r>
              <a:rPr lang="en-US" sz="390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Conclusion: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671126" y="3129796"/>
            <a:ext cx="11539459" cy="276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The PMPML Online Ticket Booking Project modernize Pune’s public transport with a secure, user-friendly platform built using React, .NET, and MySQL. It offers digital ticketing, QR code validation, ticket transfer, ride changes, cancellations, and real-time bus tracking to enhance the commuter experience.</a:t>
            </a:r>
            <a:endParaRPr sz="2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9a819c32d_2_1"/>
          <p:cNvSpPr txBox="1"/>
          <p:nvPr/>
        </p:nvSpPr>
        <p:spPr>
          <a:xfrm>
            <a:off x="3497150" y="2905600"/>
            <a:ext cx="90159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2700" lvl="0" indent="0" algn="ctr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THANK</a:t>
            </a:r>
            <a:r>
              <a:rPr lang="en-US" sz="8000">
                <a:solidFill>
                  <a:srgbClr val="FFD966"/>
                </a:solidFill>
              </a:rPr>
              <a:t> </a:t>
            </a:r>
            <a:r>
              <a:rPr lang="en-US" sz="80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YOU</a:t>
            </a:r>
            <a:endParaRPr sz="8000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>
            <a:spLocks noGrp="1"/>
          </p:cNvSpPr>
          <p:nvPr>
            <p:ph type="ctrTitle"/>
          </p:nvPr>
        </p:nvSpPr>
        <p:spPr>
          <a:xfrm>
            <a:off x="1" y="654345"/>
            <a:ext cx="12229859" cy="1967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400" tIns="45700" rIns="18287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alibri"/>
              <a:buNone/>
            </a:pPr>
            <a:r>
              <a:rPr lang="en-US"/>
              <a:t>OBJECTIVES </a:t>
            </a:r>
            <a:endParaRPr/>
          </a:p>
        </p:txBody>
      </p:sp>
      <p:sp>
        <p:nvSpPr>
          <p:cNvPr id="80" name="Google Shape;80;p3"/>
          <p:cNvSpPr txBox="1">
            <a:spLocks noGrp="1"/>
          </p:cNvSpPr>
          <p:nvPr>
            <p:ph type="body" idx="1"/>
          </p:nvPr>
        </p:nvSpPr>
        <p:spPr>
          <a:xfrm>
            <a:off x="987547" y="3412550"/>
            <a:ext cx="10707900" cy="42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The main objective of the PMPML Online Ticket Booking Project is to digitally transform Pune's public bus ticketing system, enhancing convenience, efficiency, and user experience for commuters.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/>
          </a:p>
        </p:txBody>
      </p:sp>
      <p:sp>
        <p:nvSpPr>
          <p:cNvPr id="81" name="Google Shape;81;p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3162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6062067" y="4033004"/>
            <a:ext cx="7992666" cy="46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6062067" y="7375327"/>
            <a:ext cx="7992666" cy="46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6266985" y="2468197"/>
            <a:ext cx="7582829" cy="329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800"/>
              <a:buFont typeface="Arial"/>
              <a:buNone/>
            </a:pPr>
            <a:r>
              <a:rPr lang="en-US" sz="2800" b="1" dirty="0">
                <a:solidFill>
                  <a:srgbClr val="FEE599"/>
                </a:solidFill>
                <a:latin typeface="Arial"/>
                <a:ea typeface="Arial"/>
                <a:cs typeface="Arial"/>
                <a:sym typeface="Arial"/>
              </a:rPr>
              <a:t>Problem Definition:</a:t>
            </a:r>
            <a:endParaRPr sz="2800" b="1" i="0" u="none" strike="noStrike" cap="none" dirty="0">
              <a:solidFill>
                <a:srgbClr val="FEE5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  <a:buFont typeface="Arial"/>
              <a:buNone/>
            </a:pPr>
            <a:r>
              <a:rPr lang="en-US" sz="240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Develop an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improved ticketing system for PMPML with features like QR-based digital tickets, multilingual support, and extended validity, enhancing accessibility, convenience, and security for a more inclusive travel experience.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/>
          <p:cNvSpPr/>
          <p:nvPr/>
        </p:nvSpPr>
        <p:spPr>
          <a:xfrm>
            <a:off x="1559168" y="572740"/>
            <a:ext cx="10977201" cy="110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Key Features of PMPML Online Ticket Booking Project</a:t>
            </a:r>
            <a:endParaRPr dirty="0"/>
          </a:p>
          <a:p>
            <a:pPr marL="0" marR="0" lvl="0" indent="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39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Secure Sign-Up/Login/Profile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- Safe user access with secure registration and account management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Digital Ticket Booking 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-  Book tickets online with UPI, cards, or wallets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QR Code Ticket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-  Each ticket gets a QR code for fast, contactless validation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Ticket Transfer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- Transfer tickets to other registered users before the ride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Ride Postponement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-  Reschedule rides if seats are available and within policy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Ticket Cancellation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-  Cancel tickets with refunds/credits as per policy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Live Bus Tracking 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-  Real-time bus location and updates on delays or changes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Feedback and Support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  - Submit complaints or feedback directly through the app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lnSpc>
                <a:spcPct val="124359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2400"/>
              <a:buFont typeface="Calibri"/>
              <a:buChar char="●"/>
            </a:pPr>
            <a:r>
              <a:rPr lang="en-US" sz="24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Admin Panel Dashboard  -  </a:t>
            </a: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for staff to manage operations and monitor bookings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5584805" y="3320891"/>
            <a:ext cx="2865477" cy="31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Calibri"/>
              <a:buNone/>
            </a:pP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5405795" y="2737961"/>
            <a:ext cx="3818692" cy="1587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Calibri"/>
              <a:buNone/>
            </a:pP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9819561" y="2308741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Calibri"/>
              <a:buNone/>
            </a:pP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/>
          <p:nvPr/>
        </p:nvSpPr>
        <p:spPr>
          <a:xfrm>
            <a:off x="8181559" y="5426445"/>
            <a:ext cx="2482572" cy="31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Calibri"/>
              <a:buNone/>
            </a:pP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3794043" y="2737944"/>
            <a:ext cx="60255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Calibri"/>
              <a:buNone/>
            </a:pP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/>
          <p:nvPr/>
        </p:nvSpPr>
        <p:spPr>
          <a:xfrm>
            <a:off x="1739591" y="334757"/>
            <a:ext cx="731520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Software Requirements and Specifications(Front End: React | Back End: .NET | Database: MySQL)</a:t>
            </a:r>
            <a:endParaRPr dirty="0"/>
          </a:p>
        </p:txBody>
      </p:sp>
      <p:sp>
        <p:nvSpPr>
          <p:cNvPr id="108" name="Google Shape;108;p7"/>
          <p:cNvSpPr txBox="1"/>
          <p:nvPr/>
        </p:nvSpPr>
        <p:spPr>
          <a:xfrm>
            <a:off x="1833376" y="1704840"/>
            <a:ext cx="7315200" cy="5447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  <a:buFont typeface="Calibri"/>
              <a:buAutoNum type="arabicPeriod"/>
            </a:pPr>
            <a:r>
              <a:rPr lang="en-US" sz="18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Front End: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endParaRPr lang="en-US"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React Requirements: ReactJS (latest stable version)Node.js (for development/build)Responsive, accessible UI Integration with RESTful APIs</a:t>
            </a:r>
            <a:endParaRPr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lang="en-IN"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2.    Back End: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  <a:buFont typeface="Calibri"/>
              <a:buAutoNum type="arabicPeriod"/>
            </a:pPr>
            <a:endParaRPr lang="en-US"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.NET Requirements: .NET 6 or higher (ASP.NET Core)RESTful API development Entity Framework Core (ORM)JWT/OAuth authentication Payment gateway integration</a:t>
            </a:r>
            <a:endParaRPr lang="en-US"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lang="en-US"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  <a:buAutoNum type="arabicPeriod" startAt="3"/>
            </a:pPr>
            <a:r>
              <a:rPr lang="en-US" sz="18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Database: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endParaRPr lang="en-US"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MySQL Requirements: MySQL Community Server 8.xSecure connection (SSL/TLS)Regular backups</a:t>
            </a:r>
            <a:endParaRPr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4.    Deployment Tools</a:t>
            </a:r>
            <a:r>
              <a:rPr lang="en-US" sz="1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:     AWS</a:t>
            </a:r>
            <a:endParaRPr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1800"/>
            </a:pPr>
            <a:r>
              <a:rPr lang="en-US" sz="1800" b="1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5.    API Provider Payment Gateway API</a:t>
            </a:r>
            <a:r>
              <a:rPr lang="en-US" sz="18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:      Razorpay</a:t>
            </a:r>
            <a:endParaRPr sz="18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C1D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9a819c32d_4_28"/>
          <p:cNvSpPr txBox="1"/>
          <p:nvPr/>
        </p:nvSpPr>
        <p:spPr>
          <a:xfrm>
            <a:off x="2254675" y="1728600"/>
            <a:ext cx="9924300" cy="5601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EE599"/>
                </a:solidFill>
              </a:rPr>
              <a:t>UML Diagrams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solidFill>
                <a:srgbClr val="FEE599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1)  Use case diagram 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2)  Class diagram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3)  Sequence diagram 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4)  Activity diagram 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5)  Dataflow diagram 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rgbClr val="FEE599"/>
                </a:solidFill>
                <a:latin typeface="Calibri"/>
                <a:ea typeface="Calibri"/>
                <a:cs typeface="Calibri"/>
                <a:sym typeface="Calibri"/>
              </a:rPr>
              <a:t>6)  ER diagram</a:t>
            </a:r>
            <a:endParaRPr sz="2400" dirty="0">
              <a:solidFill>
                <a:srgbClr val="FEE5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369a819c32d_4_23" title="WhatsApp Image 2025-06-25 at 10.33.36 AM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3632" y="281354"/>
            <a:ext cx="5287108" cy="7690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C52DDF-5EBE-737B-1CC3-598DE4B06A52}"/>
              </a:ext>
            </a:extLst>
          </p:cNvPr>
          <p:cNvSpPr txBox="1"/>
          <p:nvPr/>
        </p:nvSpPr>
        <p:spPr>
          <a:xfrm>
            <a:off x="-633045" y="3386481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Use Case Diagram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9a819c32d_4_9"/>
          <p:cNvSpPr txBox="1"/>
          <p:nvPr/>
        </p:nvSpPr>
        <p:spPr>
          <a:xfrm>
            <a:off x="4287625" y="533650"/>
            <a:ext cx="8661900" cy="17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    Class  Diagram</a:t>
            </a:r>
            <a:endParaRPr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5" name="Google Shape;125;g369a819c32d_4_9" title="WhatsApp Image 2025-06-25 at 8.38.02 AM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77721"/>
            <a:ext cx="14243776" cy="662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</TotalTime>
  <Words>680</Words>
  <Application>Microsoft Office PowerPoint</Application>
  <PresentationFormat>Custom</PresentationFormat>
  <Paragraphs>126</Paragraphs>
  <Slides>29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Prata</vt:lpstr>
      <vt:lpstr>Arial</vt:lpstr>
      <vt:lpstr>Noto Sans Symbols</vt:lpstr>
      <vt:lpstr>Office Theme</vt:lpstr>
      <vt:lpstr>PowerPoint Presentation</vt:lpstr>
      <vt:lpstr>PowerPoint Presentation</vt:lpstr>
      <vt:lpstr>OBJECTIVES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Anirudha</dc:creator>
  <cp:lastModifiedBy>Anand Gore</cp:lastModifiedBy>
  <cp:revision>4</cp:revision>
  <dcterms:created xsi:type="dcterms:W3CDTF">2025-06-24T16:58:14Z</dcterms:created>
  <dcterms:modified xsi:type="dcterms:W3CDTF">2025-08-04T19:42:47Z</dcterms:modified>
</cp:coreProperties>
</file>